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5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DA5DA8-C1DE-4B47-A573-434AF6A573A6}" type="doc">
      <dgm:prSet loTypeId="urn:microsoft.com/office/officeart/2005/8/layout/cycle3" loCatId="cycle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9D07E2CA-73CC-46D2-8913-CCEB71C14744}">
      <dgm:prSet phldrT="[Text]" custT="1"/>
      <dgm:spPr/>
      <dgm:t>
        <a:bodyPr/>
        <a:lstStyle/>
        <a:p>
          <a:r>
            <a:rPr lang="de-DE" sz="24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Theorie</a:t>
          </a:r>
        </a:p>
      </dgm:t>
    </dgm:pt>
    <dgm:pt modelId="{6138AA77-09C7-4B6C-80A5-54AF6151FDEF}" type="parTrans" cxnId="{8EBC715C-8E3A-4A14-82DD-7495D5688AD4}">
      <dgm:prSet/>
      <dgm:spPr/>
      <dgm:t>
        <a:bodyPr/>
        <a:lstStyle/>
        <a:p>
          <a:endParaRPr lang="de-DE"/>
        </a:p>
      </dgm:t>
    </dgm:pt>
    <dgm:pt modelId="{CEB44B63-DD1C-48F8-8D3F-D55A68F17619}" type="sibTrans" cxnId="{8EBC715C-8E3A-4A14-82DD-7495D5688AD4}">
      <dgm:prSet/>
      <dgm:spPr>
        <a:solidFill>
          <a:schemeClr val="bg1">
            <a:lumMod val="75000"/>
          </a:schemeClr>
        </a:solidFill>
      </dgm:spPr>
      <dgm:t>
        <a:bodyPr/>
        <a:lstStyle/>
        <a:p>
          <a:endParaRPr lang="de-DE">
            <a:latin typeface="CMU Sans Serif" panose="02000603000000000000" pitchFamily="2" charset="0"/>
            <a:ea typeface="CMU Sans Serif" panose="02000603000000000000" pitchFamily="2" charset="0"/>
            <a:cs typeface="CMU Sans Serif" panose="02000603000000000000" pitchFamily="2" charset="0"/>
          </a:endParaRPr>
        </a:p>
      </dgm:t>
    </dgm:pt>
    <dgm:pt modelId="{E5107415-A14A-4355-BDB3-06556981813C}">
      <dgm:prSet phldrT="[Text]" custT="1"/>
      <dgm:spPr/>
      <dgm:t>
        <a:bodyPr/>
        <a:lstStyle/>
        <a:p>
          <a:r>
            <a:rPr lang="de-DE" sz="24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Vorhersage</a:t>
          </a:r>
        </a:p>
      </dgm:t>
    </dgm:pt>
    <dgm:pt modelId="{B0A755BD-7099-4FBE-A9D7-B8BF058E021A}" type="parTrans" cxnId="{7A72023C-7E44-4561-A0B3-7A9C916010C2}">
      <dgm:prSet/>
      <dgm:spPr/>
      <dgm:t>
        <a:bodyPr/>
        <a:lstStyle/>
        <a:p>
          <a:endParaRPr lang="de-DE"/>
        </a:p>
      </dgm:t>
    </dgm:pt>
    <dgm:pt modelId="{CBD6E0C6-3395-4BDC-A6D3-69798BFF6D9B}" type="sibTrans" cxnId="{7A72023C-7E44-4561-A0B3-7A9C916010C2}">
      <dgm:prSet/>
      <dgm:spPr/>
      <dgm:t>
        <a:bodyPr/>
        <a:lstStyle/>
        <a:p>
          <a:endParaRPr lang="de-DE"/>
        </a:p>
      </dgm:t>
    </dgm:pt>
    <dgm:pt modelId="{BA6E61D8-E521-4036-8FEF-2F3E03A64819}">
      <dgm:prSet phldrT="[Text]" custT="1"/>
      <dgm:spPr/>
      <dgm:t>
        <a:bodyPr/>
        <a:lstStyle/>
        <a:p>
          <a:r>
            <a:rPr lang="de-DE" sz="24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Beobachtung</a:t>
          </a:r>
        </a:p>
      </dgm:t>
    </dgm:pt>
    <dgm:pt modelId="{F3ED7530-ED24-4A2C-9744-88E9834A1938}" type="parTrans" cxnId="{1CBE22F0-137A-4B57-A9BD-8F131C3D16D5}">
      <dgm:prSet/>
      <dgm:spPr/>
      <dgm:t>
        <a:bodyPr/>
        <a:lstStyle/>
        <a:p>
          <a:endParaRPr lang="de-DE"/>
        </a:p>
      </dgm:t>
    </dgm:pt>
    <dgm:pt modelId="{CCCAEAEF-EFAF-4FA1-8BC2-F1554CCA1ED7}" type="sibTrans" cxnId="{1CBE22F0-137A-4B57-A9BD-8F131C3D16D5}">
      <dgm:prSet/>
      <dgm:spPr/>
      <dgm:t>
        <a:bodyPr/>
        <a:lstStyle/>
        <a:p>
          <a:endParaRPr lang="de-DE"/>
        </a:p>
      </dgm:t>
    </dgm:pt>
    <dgm:pt modelId="{E916798F-4260-48F3-A742-73666B2F20E0}">
      <dgm:prSet phldrT="[Text]" custT="1"/>
      <dgm:spPr/>
      <dgm:t>
        <a:bodyPr/>
        <a:lstStyle/>
        <a:p>
          <a:r>
            <a:rPr lang="de-DE" sz="24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Analyse</a:t>
          </a:r>
        </a:p>
      </dgm:t>
    </dgm:pt>
    <dgm:pt modelId="{5D814DB7-1901-48A2-80BC-5C9552616933}" type="parTrans" cxnId="{2EBB943A-656E-4B7E-BB93-E8C260F9407A}">
      <dgm:prSet/>
      <dgm:spPr/>
      <dgm:t>
        <a:bodyPr/>
        <a:lstStyle/>
        <a:p>
          <a:endParaRPr lang="de-DE"/>
        </a:p>
      </dgm:t>
    </dgm:pt>
    <dgm:pt modelId="{AFB116A6-C092-429A-B384-536AD582B943}" type="sibTrans" cxnId="{2EBB943A-656E-4B7E-BB93-E8C260F9407A}">
      <dgm:prSet/>
      <dgm:spPr/>
      <dgm:t>
        <a:bodyPr/>
        <a:lstStyle/>
        <a:p>
          <a:endParaRPr lang="de-DE"/>
        </a:p>
      </dgm:t>
    </dgm:pt>
    <dgm:pt modelId="{49C83354-17C2-40D1-9E1F-0B49A26463DA}" type="pres">
      <dgm:prSet presAssocID="{8CDA5DA8-C1DE-4B47-A573-434AF6A573A6}" presName="Name0" presStyleCnt="0">
        <dgm:presLayoutVars>
          <dgm:dir/>
          <dgm:resizeHandles val="exact"/>
        </dgm:presLayoutVars>
      </dgm:prSet>
      <dgm:spPr/>
    </dgm:pt>
    <dgm:pt modelId="{140257C5-AC63-4045-BA4B-E6951DBF146C}" type="pres">
      <dgm:prSet presAssocID="{8CDA5DA8-C1DE-4B47-A573-434AF6A573A6}" presName="cycle" presStyleCnt="0"/>
      <dgm:spPr/>
    </dgm:pt>
    <dgm:pt modelId="{77843D49-51CF-4105-BA42-A13A00D6D31C}" type="pres">
      <dgm:prSet presAssocID="{9D07E2CA-73CC-46D2-8913-CCEB71C14744}" presName="nodeFirstNode" presStyleLbl="node1" presStyleIdx="0" presStyleCnt="4" custScaleY="46374">
        <dgm:presLayoutVars>
          <dgm:bulletEnabled val="1"/>
        </dgm:presLayoutVars>
      </dgm:prSet>
      <dgm:spPr/>
    </dgm:pt>
    <dgm:pt modelId="{1460D2E5-AC5E-4FBE-B127-01D5DAFE5B95}" type="pres">
      <dgm:prSet presAssocID="{CEB44B63-DD1C-48F8-8D3F-D55A68F17619}" presName="sibTransFirstNode" presStyleLbl="bgShp" presStyleIdx="0" presStyleCnt="1"/>
      <dgm:spPr/>
    </dgm:pt>
    <dgm:pt modelId="{F4FE1ACD-53BB-41F4-8674-A087CF9FEE20}" type="pres">
      <dgm:prSet presAssocID="{E5107415-A14A-4355-BDB3-06556981813C}" presName="nodeFollowingNodes" presStyleLbl="node1" presStyleIdx="1" presStyleCnt="4" custScaleY="59402">
        <dgm:presLayoutVars>
          <dgm:bulletEnabled val="1"/>
        </dgm:presLayoutVars>
      </dgm:prSet>
      <dgm:spPr/>
    </dgm:pt>
    <dgm:pt modelId="{D46C729B-4CEB-4CF0-A8EC-B9C89A295466}" type="pres">
      <dgm:prSet presAssocID="{BA6E61D8-E521-4036-8FEF-2F3E03A64819}" presName="nodeFollowingNodes" presStyleLbl="node1" presStyleIdx="2" presStyleCnt="4" custScaleY="55053">
        <dgm:presLayoutVars>
          <dgm:bulletEnabled val="1"/>
        </dgm:presLayoutVars>
      </dgm:prSet>
      <dgm:spPr/>
    </dgm:pt>
    <dgm:pt modelId="{ECCA9663-D655-4E1E-8CEA-BD61AF878290}" type="pres">
      <dgm:prSet presAssocID="{E916798F-4260-48F3-A742-73666B2F20E0}" presName="nodeFollowingNodes" presStyleLbl="node1" presStyleIdx="3" presStyleCnt="4" custScaleY="52477">
        <dgm:presLayoutVars>
          <dgm:bulletEnabled val="1"/>
        </dgm:presLayoutVars>
      </dgm:prSet>
      <dgm:spPr/>
    </dgm:pt>
  </dgm:ptLst>
  <dgm:cxnLst>
    <dgm:cxn modelId="{2EBB943A-656E-4B7E-BB93-E8C260F9407A}" srcId="{8CDA5DA8-C1DE-4B47-A573-434AF6A573A6}" destId="{E916798F-4260-48F3-A742-73666B2F20E0}" srcOrd="3" destOrd="0" parTransId="{5D814DB7-1901-48A2-80BC-5C9552616933}" sibTransId="{AFB116A6-C092-429A-B384-536AD582B943}"/>
    <dgm:cxn modelId="{7A72023C-7E44-4561-A0B3-7A9C916010C2}" srcId="{8CDA5DA8-C1DE-4B47-A573-434AF6A573A6}" destId="{E5107415-A14A-4355-BDB3-06556981813C}" srcOrd="1" destOrd="0" parTransId="{B0A755BD-7099-4FBE-A9D7-B8BF058E021A}" sibTransId="{CBD6E0C6-3395-4BDC-A6D3-69798BFF6D9B}"/>
    <dgm:cxn modelId="{DA58713F-C54C-4D13-B3E7-834888AA8C5A}" type="presOf" srcId="{8CDA5DA8-C1DE-4B47-A573-434AF6A573A6}" destId="{49C83354-17C2-40D1-9E1F-0B49A26463DA}" srcOrd="0" destOrd="0" presId="urn:microsoft.com/office/officeart/2005/8/layout/cycle3"/>
    <dgm:cxn modelId="{8EBC715C-8E3A-4A14-82DD-7495D5688AD4}" srcId="{8CDA5DA8-C1DE-4B47-A573-434AF6A573A6}" destId="{9D07E2CA-73CC-46D2-8913-CCEB71C14744}" srcOrd="0" destOrd="0" parTransId="{6138AA77-09C7-4B6C-80A5-54AF6151FDEF}" sibTransId="{CEB44B63-DD1C-48F8-8D3F-D55A68F17619}"/>
    <dgm:cxn modelId="{43661043-9BE9-4B35-9693-6C0DBAC68B01}" type="presOf" srcId="{E916798F-4260-48F3-A742-73666B2F20E0}" destId="{ECCA9663-D655-4E1E-8CEA-BD61AF878290}" srcOrd="0" destOrd="0" presId="urn:microsoft.com/office/officeart/2005/8/layout/cycle3"/>
    <dgm:cxn modelId="{DC659663-60CB-4FD3-ADA5-7C8FEB49A76A}" type="presOf" srcId="{CEB44B63-DD1C-48F8-8D3F-D55A68F17619}" destId="{1460D2E5-AC5E-4FBE-B127-01D5DAFE5B95}" srcOrd="0" destOrd="0" presId="urn:microsoft.com/office/officeart/2005/8/layout/cycle3"/>
    <dgm:cxn modelId="{39B727C6-3933-42CA-9B5D-F56C3AC8BD7A}" type="presOf" srcId="{9D07E2CA-73CC-46D2-8913-CCEB71C14744}" destId="{77843D49-51CF-4105-BA42-A13A00D6D31C}" srcOrd="0" destOrd="0" presId="urn:microsoft.com/office/officeart/2005/8/layout/cycle3"/>
    <dgm:cxn modelId="{6851BBC9-A756-4975-B7B2-5FE2EAFD1B7B}" type="presOf" srcId="{BA6E61D8-E521-4036-8FEF-2F3E03A64819}" destId="{D46C729B-4CEB-4CF0-A8EC-B9C89A295466}" srcOrd="0" destOrd="0" presId="urn:microsoft.com/office/officeart/2005/8/layout/cycle3"/>
    <dgm:cxn modelId="{4D2CB0DF-44ED-4449-A985-9060A15D52C9}" type="presOf" srcId="{E5107415-A14A-4355-BDB3-06556981813C}" destId="{F4FE1ACD-53BB-41F4-8674-A087CF9FEE20}" srcOrd="0" destOrd="0" presId="urn:microsoft.com/office/officeart/2005/8/layout/cycle3"/>
    <dgm:cxn modelId="{1CBE22F0-137A-4B57-A9BD-8F131C3D16D5}" srcId="{8CDA5DA8-C1DE-4B47-A573-434AF6A573A6}" destId="{BA6E61D8-E521-4036-8FEF-2F3E03A64819}" srcOrd="2" destOrd="0" parTransId="{F3ED7530-ED24-4A2C-9744-88E9834A1938}" sibTransId="{CCCAEAEF-EFAF-4FA1-8BC2-F1554CCA1ED7}"/>
    <dgm:cxn modelId="{4F44C6A7-C96E-4AE4-A166-BB3D256BFAAC}" type="presParOf" srcId="{49C83354-17C2-40D1-9E1F-0B49A26463DA}" destId="{140257C5-AC63-4045-BA4B-E6951DBF146C}" srcOrd="0" destOrd="0" presId="urn:microsoft.com/office/officeart/2005/8/layout/cycle3"/>
    <dgm:cxn modelId="{D68EF3A5-9DBF-47A7-BBE8-CBD63557B02A}" type="presParOf" srcId="{140257C5-AC63-4045-BA4B-E6951DBF146C}" destId="{77843D49-51CF-4105-BA42-A13A00D6D31C}" srcOrd="0" destOrd="0" presId="urn:microsoft.com/office/officeart/2005/8/layout/cycle3"/>
    <dgm:cxn modelId="{95B66DCE-A5B7-4DB2-8BED-5C8B2B6EF546}" type="presParOf" srcId="{140257C5-AC63-4045-BA4B-E6951DBF146C}" destId="{1460D2E5-AC5E-4FBE-B127-01D5DAFE5B95}" srcOrd="1" destOrd="0" presId="urn:microsoft.com/office/officeart/2005/8/layout/cycle3"/>
    <dgm:cxn modelId="{A01031E3-EC07-4D5B-9563-BA0F98A1A15C}" type="presParOf" srcId="{140257C5-AC63-4045-BA4B-E6951DBF146C}" destId="{F4FE1ACD-53BB-41F4-8674-A087CF9FEE20}" srcOrd="2" destOrd="0" presId="urn:microsoft.com/office/officeart/2005/8/layout/cycle3"/>
    <dgm:cxn modelId="{2704ED92-ECB8-48BC-B2AA-43F0136520D1}" type="presParOf" srcId="{140257C5-AC63-4045-BA4B-E6951DBF146C}" destId="{D46C729B-4CEB-4CF0-A8EC-B9C89A295466}" srcOrd="3" destOrd="0" presId="urn:microsoft.com/office/officeart/2005/8/layout/cycle3"/>
    <dgm:cxn modelId="{B56BA9FA-A4E9-4A4D-A5BA-697ABDA07602}" type="presParOf" srcId="{140257C5-AC63-4045-BA4B-E6951DBF146C}" destId="{ECCA9663-D655-4E1E-8CEA-BD61AF878290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60D2E5-AC5E-4FBE-B127-01D5DAFE5B95}">
      <dsp:nvSpPr>
        <dsp:cNvPr id="0" name=""/>
        <dsp:cNvSpPr/>
      </dsp:nvSpPr>
      <dsp:spPr>
        <a:xfrm>
          <a:off x="1229506" y="-123293"/>
          <a:ext cx="4373586" cy="4373586"/>
        </a:xfrm>
        <a:prstGeom prst="circularArrow">
          <a:avLst>
            <a:gd name="adj1" fmla="val 4668"/>
            <a:gd name="adj2" fmla="val 272909"/>
            <a:gd name="adj3" fmla="val 12952142"/>
            <a:gd name="adj4" fmla="val 17949044"/>
            <a:gd name="adj5" fmla="val 4847"/>
          </a:avLst>
        </a:prstGeom>
        <a:solidFill>
          <a:schemeClr val="bg1">
            <a:lumMod val="7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843D49-51CF-4105-BA42-A13A00D6D31C}">
      <dsp:nvSpPr>
        <dsp:cNvPr id="0" name=""/>
        <dsp:cNvSpPr/>
      </dsp:nvSpPr>
      <dsp:spPr>
        <a:xfrm>
          <a:off x="2005074" y="349284"/>
          <a:ext cx="2822450" cy="65444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Theorie</a:t>
          </a:r>
        </a:p>
      </dsp:txBody>
      <dsp:txXfrm>
        <a:off x="2037021" y="381231"/>
        <a:ext cx="2758556" cy="590547"/>
      </dsp:txXfrm>
    </dsp:sp>
    <dsp:sp modelId="{F4FE1ACD-53BB-41F4-8674-A087CF9FEE20}">
      <dsp:nvSpPr>
        <dsp:cNvPr id="0" name=""/>
        <dsp:cNvSpPr/>
      </dsp:nvSpPr>
      <dsp:spPr>
        <a:xfrm>
          <a:off x="3575482" y="1827765"/>
          <a:ext cx="2822450" cy="838296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Vorhersage</a:t>
          </a:r>
        </a:p>
      </dsp:txBody>
      <dsp:txXfrm>
        <a:off x="3616404" y="1868687"/>
        <a:ext cx="2740606" cy="756452"/>
      </dsp:txXfrm>
    </dsp:sp>
    <dsp:sp modelId="{D46C729B-4CEB-4CF0-A8EC-B9C89A295466}">
      <dsp:nvSpPr>
        <dsp:cNvPr id="0" name=""/>
        <dsp:cNvSpPr/>
      </dsp:nvSpPr>
      <dsp:spPr>
        <a:xfrm>
          <a:off x="2005074" y="3428860"/>
          <a:ext cx="2822450" cy="77692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Beobachtung</a:t>
          </a:r>
        </a:p>
      </dsp:txBody>
      <dsp:txXfrm>
        <a:off x="2043000" y="3466786"/>
        <a:ext cx="2746598" cy="701069"/>
      </dsp:txXfrm>
    </dsp:sp>
    <dsp:sp modelId="{ECCA9663-D655-4E1E-8CEA-BD61AF878290}">
      <dsp:nvSpPr>
        <dsp:cNvPr id="0" name=""/>
        <dsp:cNvSpPr/>
      </dsp:nvSpPr>
      <dsp:spPr>
        <a:xfrm>
          <a:off x="434666" y="1876629"/>
          <a:ext cx="2822450" cy="74056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Analyse</a:t>
          </a:r>
        </a:p>
      </dsp:txBody>
      <dsp:txXfrm>
        <a:off x="470818" y="1912781"/>
        <a:ext cx="2750146" cy="6682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7673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8203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0455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5096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0985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8763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0499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0578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7656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99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1478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316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Altar enthält.&#10;&#10;Automatisch generierte Beschreibung">
            <a:extLst>
              <a:ext uri="{FF2B5EF4-FFF2-40B4-BE49-F238E27FC236}">
                <a16:creationId xmlns:a16="http://schemas.microsoft.com/office/drawing/2014/main" id="{4D983321-1022-4A6F-8937-6E2F27B4D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82" y="409682"/>
            <a:ext cx="8475835" cy="60386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FD2F2338-FE27-4F69-B668-45E11E4447C0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9D08BB4B-B7D1-441D-924F-AD14E45F66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1184265"/>
              </p:ext>
            </p:extLst>
          </p:nvPr>
        </p:nvGraphicFramePr>
        <p:xfrm>
          <a:off x="1155700" y="1701799"/>
          <a:ext cx="6832600" cy="4555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0CEC9590-7BE0-4BEA-B49F-49088FCCCD8A}"/>
              </a:ext>
            </a:extLst>
          </p:cNvPr>
          <p:cNvSpPr txBox="1"/>
          <p:nvPr/>
        </p:nvSpPr>
        <p:spPr>
          <a:xfrm>
            <a:off x="1013087" y="969095"/>
            <a:ext cx="594290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300" dirty="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Naturwissenschaftlicher Prozess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1CEB94D-1377-4E47-B9C2-F9E9BB4D95B2}"/>
              </a:ext>
            </a:extLst>
          </p:cNvPr>
          <p:cNvSpPr txBox="1"/>
          <p:nvPr/>
        </p:nvSpPr>
        <p:spPr>
          <a:xfrm>
            <a:off x="5866006" y="2920425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Deduktion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910175A-F790-4DF5-9A9D-4B6E1780C075}"/>
              </a:ext>
            </a:extLst>
          </p:cNvPr>
          <p:cNvSpPr txBox="1"/>
          <p:nvPr/>
        </p:nvSpPr>
        <p:spPr>
          <a:xfrm>
            <a:off x="2193597" y="2920425"/>
            <a:ext cx="1084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Induktion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EA2BA7E-4072-401B-80FB-76172EF1348B}"/>
              </a:ext>
            </a:extLst>
          </p:cNvPr>
          <p:cNvSpPr txBox="1"/>
          <p:nvPr/>
        </p:nvSpPr>
        <p:spPr>
          <a:xfrm>
            <a:off x="3671457" y="1623316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Allgemeiner Fall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E222A81-6944-4F26-927C-8C304CC3DBCA}"/>
              </a:ext>
            </a:extLst>
          </p:cNvPr>
          <p:cNvSpPr txBox="1"/>
          <p:nvPr/>
        </p:nvSpPr>
        <p:spPr>
          <a:xfrm>
            <a:off x="3782865" y="5966017"/>
            <a:ext cx="1510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Spezieller Fall</a:t>
            </a:r>
          </a:p>
        </p:txBody>
      </p:sp>
    </p:spTree>
    <p:extLst>
      <p:ext uri="{BB962C8B-B14F-4D97-AF65-F5344CB8AC3E}">
        <p14:creationId xmlns:p14="http://schemas.microsoft.com/office/powerpoint/2010/main" val="3003454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</Words>
  <Application>Microsoft Office PowerPoint</Application>
  <PresentationFormat>Bildschirmpräsentation (4:3)</PresentationFormat>
  <Paragraphs>9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CMU Sans Serif</vt:lpstr>
      <vt:lpstr>Office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Dirk Ostwald</dc:creator>
  <cp:lastModifiedBy>Dirk Ostwald</cp:lastModifiedBy>
  <cp:revision>5</cp:revision>
  <dcterms:created xsi:type="dcterms:W3CDTF">2021-10-03T09:17:04Z</dcterms:created>
  <dcterms:modified xsi:type="dcterms:W3CDTF">2021-10-07T05:22:11Z</dcterms:modified>
</cp:coreProperties>
</file>

<file path=docProps/thumbnail.jpeg>
</file>